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261" r:id="rId6"/>
    <p:sldId id="331" r:id="rId7"/>
    <p:sldId id="332" r:id="rId8"/>
    <p:sldId id="264" r:id="rId9"/>
    <p:sldId id="265" r:id="rId10"/>
    <p:sldId id="314" r:id="rId11"/>
    <p:sldId id="268" r:id="rId12"/>
    <p:sldId id="270" r:id="rId13"/>
    <p:sldId id="312" r:id="rId14"/>
    <p:sldId id="313" r:id="rId15"/>
    <p:sldId id="271" r:id="rId16"/>
    <p:sldId id="310" r:id="rId17"/>
    <p:sldId id="275" r:id="rId18"/>
    <p:sldId id="276" r:id="rId19"/>
    <p:sldId id="315" r:id="rId20"/>
    <p:sldId id="273" r:id="rId21"/>
    <p:sldId id="274" r:id="rId22"/>
    <p:sldId id="316" r:id="rId23"/>
    <p:sldId id="317" r:id="rId24"/>
    <p:sldId id="318" r:id="rId25"/>
    <p:sldId id="319" r:id="rId26"/>
    <p:sldId id="320" r:id="rId27"/>
    <p:sldId id="321" r:id="rId28"/>
    <p:sldId id="282" r:id="rId29"/>
    <p:sldId id="283" r:id="rId30"/>
    <p:sldId id="284" r:id="rId31"/>
    <p:sldId id="333" r:id="rId32"/>
    <p:sldId id="334" r:id="rId33"/>
    <p:sldId id="286" r:id="rId34"/>
    <p:sldId id="335" r:id="rId35"/>
    <p:sldId id="328" r:id="rId36"/>
    <p:sldId id="329" r:id="rId37"/>
    <p:sldId id="330" r:id="rId38"/>
    <p:sldId id="322" r:id="rId39"/>
    <p:sldId id="323" r:id="rId40"/>
    <p:sldId id="324" r:id="rId41"/>
    <p:sldId id="325" r:id="rId42"/>
    <p:sldId id="326" r:id="rId43"/>
    <p:sldId id="327" r:id="rId44"/>
    <p:sldId id="299" r:id="rId45"/>
    <p:sldId id="336" r:id="rId46"/>
    <p:sldId id="306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2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5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7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1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5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71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1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6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4.png"/><Relationship Id="rId31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7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8.png"/><Relationship Id="rId31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0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8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11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8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5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17403" y="5668851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70827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(FailureType간 데이터 수 차이 존재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failureType분석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333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40355" y="1889509"/>
            <a:ext cx="6256554" cy="2861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양품과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간의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 차이로 인한 데이터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존재</a:t>
            </a: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00383" y="2880000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917371" y="3688354"/>
            <a:ext cx="14052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86534" y="2880000"/>
            <a:ext cx="198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(결측치 과한 열 제거)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68871" y="3652488"/>
            <a:ext cx="14585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50457" y="2880000"/>
            <a:ext cx="216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37292" y="3726361"/>
            <a:ext cx="142161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31134" y="2899423"/>
            <a:ext cx="19259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123620" y="3732697"/>
            <a:ext cx="13888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734802" y="150136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475109" y="567326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상관관계를 알 수 있음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379649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04865" y="1038268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분석을 할 때 유용하게 사용할 수 있는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모듈로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993129" y="3622289"/>
            <a:ext cx="5143138" cy="2416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차이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82874" y="1796663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179202" y="2371415"/>
            <a:ext cx="4849945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3701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문제집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783" y="1379571"/>
            <a:ext cx="5176821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성능을 평가할 때 사용되는 지표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실제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관측값을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얼마나 정확히 예측했는지 보여주는 행렬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100372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[Over-Sampled]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426330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73.1%,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76.1%</a:t>
            </a: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429603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433137" y="5096728"/>
            <a:ext cx="10130271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85.7%,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77.7%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Over-Sampled &amp;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모델이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85.7%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가장 높은 정확도를 가짐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 높았던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미치는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</a:t>
            </a:r>
            <a:r>
              <a:rPr kumimoji="0" lang="ko-KR" alt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및 관리를 통한 공정 효율 상승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 및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패턴에는 총 9가지의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불량이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존재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</a:p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32852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 0부터 20000까지 있으나,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2000이상의 데이터의 수가 적어 표에 잘 보이지 않아서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초과 2000미만으로 정하여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했음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웨이퍼크기가 600미만인 게 가장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 범위라고 생각되는 부분을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제외시킴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불량유형별로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개수를 확인했고 none이 가장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268540" y="1526771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기준으로 웨이퍼 크기 빈도를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시각화하여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웨이퍼크기와 불량유형의 연관성을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 별 비율을 확인하였고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았음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제외하고 불량유형을 확인한 결과,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불량이 가장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많았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741927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직사각형 89"/>
          <p:cNvSpPr/>
          <p:nvPr/>
        </p:nvSpPr>
        <p:spPr>
          <a:xfrm>
            <a:off x="7039289" y="1499228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435705" y="1772338"/>
            <a:ext cx="4481261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기준으로 불량유형 빈도를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것보다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trianTestLabel 빈도를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-테스트에서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많은 걸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 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-트레이닝과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테스트에서 불량유형의 비율이 다름을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있음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None을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시각화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-트레이닝에서  edge-ring과 center 불량유형이 첫번째, 두번째로 많았으나 테스트에서 세번째, 네번째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됨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4809495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유형에 따른  wafer 개수 를 구하여 불량률과 어느 불량 유형이 가장 많이 나오는지에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 172950 중 None 패턴이 147431로 약 85.24% ,나머지 패턴이 있는 불량품은 15.76%정도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옴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불량품 중에는 ‘Edge-Ring’ 이 9680으로 가장 높고 ‘Near-Full’ 이 149로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그러므로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 유형 중 흔히 나는 불량 유형이 ‘Edge-Ring’이라는 것을 알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있음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cs typeface="Cafe24 Ssurround" pitchFamily="34" charset="0"/>
              </a:rPr>
              <a:t>.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647498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1440280"/>
            <a:ext cx="3808727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‘Edge-Loc’는 다른  불량 유형에 비하여 차이가 적은 편으로 나타났습니다. 1376이 7.5%로 높은 수치를 나타냈고 1109가 6.9%로 1376과 0.6%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‘Edge-Ring’는 1075,2126,3036 세개의 크기가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비슷하게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1075가 21.1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14.7%로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이외의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크기는  차이가 크지 않는걸로 나타났습니다.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‘Random’은 1349가 14.3%로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나타남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밑인 1638, 533, 1080은 비슷한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수치를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냈고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외에의 크기는 비슷한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비율을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나타냈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‘Near-Full’은 741로 두번째로 큰 516보다 4.7%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105526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수빈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1451218"/>
            <a:ext cx="4182457" cy="4380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‘Center’는 515가 51.0%로  압도적으로  높은 수치를 나타내고 뒤를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‘Donut’는 1334가 42.2%로 압도적으로 높은 수치를 나타냈고 뒤를 이어 845(7.9%), 1080(5.9 %)로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‘Loc’은 533이 8.3%로 두번째로 많이 나온 776(6.7%)와 약 1.6%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‘Scratch’ 는 가장 작은 차이가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5번째와도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정도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수빈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80022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이미지화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None 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새로운 ‘waferMapDim’컬럼 생성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623141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47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-불량 패턴 별 웨이퍼 이미지화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기존 반도체 생산 공정의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3866786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273898"/>
            <a:ext cx="9842170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 기반 </a:t>
            </a: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센서값과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불량품 관계 파악</a:t>
            </a: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상승 </a:t>
            </a:r>
            <a:endParaRPr lang="en-US" altLang="ko-KR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1912543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44961" y="2392452"/>
            <a:ext cx="8033857" cy="13750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결과를 통해 </a:t>
            </a: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센서값과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간 관계 파악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모델로 예측모델을 생성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상승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5"/>
          <p:cNvSpPr txBox="1"/>
          <p:nvPr/>
        </p:nvSpPr>
        <p:spPr>
          <a:xfrm>
            <a:off x="856302" y="5549555"/>
            <a:ext cx="9782306" cy="3170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</a:t>
            </a:r>
            <a:r>
              <a:rPr lang="en-US" sz="1667" kern="0" spc="-133" dirty="0" err="1">
                <a:latin typeface="Cafe24 Ssurround" pitchFamily="34" charset="0"/>
                <a:cs typeface="Cafe24 Ssurround" pitchFamily="34" charset="0"/>
              </a:rPr>
              <a:t>변화를</a:t>
            </a:r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kern="0" spc="-133" dirty="0" err="1" smtClean="0">
                <a:latin typeface="Cafe24 Ssurround" pitchFamily="34" charset="0"/>
                <a:cs typeface="Cafe24 Ssurround" pitchFamily="34" charset="0"/>
              </a:rPr>
              <a:t>되었다</a:t>
            </a:r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</a:t>
            </a:r>
            <a:r>
              <a:rPr lang="en-US" sz="1667" kern="0" spc="-133" dirty="0" err="1">
                <a:latin typeface="Cafe24 Ssurround" pitchFamily="34" charset="0"/>
                <a:cs typeface="Cafe24 Ssurround" pitchFamily="34" charset="0"/>
              </a:rPr>
              <a:t>우수한</a:t>
            </a:r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kern="0" spc="-133" dirty="0" err="1" smtClean="0">
                <a:latin typeface="Cafe24 Ssurround" pitchFamily="34" charset="0"/>
                <a:cs typeface="Cafe24 Ssurround" pitchFamily="34" charset="0"/>
              </a:rPr>
              <a:t>화질과</a:t>
            </a:r>
            <a:r>
              <a:rPr lang="en-US" altLang="ko-KR" sz="1667" kern="0" spc="-133" dirty="0" err="1">
                <a:latin typeface="Cafe24 Ssurround" pitchFamily="34" charset="0"/>
                <a:cs typeface="Cafe24 Ssurround" pitchFamily="34" charset="0"/>
              </a:rPr>
              <a:t>맞이하게</a:t>
            </a:r>
            <a:r>
              <a:rPr lang="en-US" sz="1667" kern="0" spc="-133" dirty="0" smtClean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146956" y="623141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47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-불량 패턴 별 웨이퍼 이미지화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기존 반도체 생산 공정의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391062" y="1563554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22933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12423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" y="1595242"/>
            <a:ext cx="983325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7" y="294329"/>
            <a:ext cx="7810297" cy="63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1383</Words>
  <Application>Microsoft Office PowerPoint</Application>
  <PresentationFormat>와이드스크린</PresentationFormat>
  <Paragraphs>405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50</cp:revision>
  <dcterms:created xsi:type="dcterms:W3CDTF">2023-05-22T00:49:57Z</dcterms:created>
  <dcterms:modified xsi:type="dcterms:W3CDTF">2023-05-25T01:34:55Z</dcterms:modified>
</cp:coreProperties>
</file>